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7" r:id="rId4"/>
    <p:sldId id="291" r:id="rId5"/>
    <p:sldId id="298" r:id="rId6"/>
    <p:sldId id="299" r:id="rId7"/>
    <p:sldId id="305" r:id="rId8"/>
    <p:sldId id="301" r:id="rId9"/>
    <p:sldId id="302" r:id="rId10"/>
    <p:sldId id="306" r:id="rId11"/>
    <p:sldId id="304"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CBF0C-4D6A-4017-A4B8-9BFC1C77536C}" v="3" dt="2024-08-30T11:21:1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s Hermansen" userId="dd9eb92251df03a0" providerId="LiveId" clId="{3D8CBF0C-4D6A-4017-A4B8-9BFC1C77536C}"/>
    <pc:docChg chg="custSel addSld delSld modSld">
      <pc:chgData name="Claus Hermansen" userId="dd9eb92251df03a0" providerId="LiveId" clId="{3D8CBF0C-4D6A-4017-A4B8-9BFC1C77536C}" dt="2024-08-30T11:21:32.275" v="11" actId="20577"/>
      <pc:docMkLst>
        <pc:docMk/>
      </pc:docMkLst>
      <pc:sldChg chg="delSp modSp mod">
        <pc:chgData name="Claus Hermansen" userId="dd9eb92251df03a0" providerId="LiveId" clId="{3D8CBF0C-4D6A-4017-A4B8-9BFC1C77536C}" dt="2024-08-30T11:20:48.265" v="5" actId="1076"/>
        <pc:sldMkLst>
          <pc:docMk/>
          <pc:sldMk cId="3604830051" sldId="298"/>
        </pc:sldMkLst>
        <pc:spChg chg="mod">
          <ac:chgData name="Claus Hermansen" userId="dd9eb92251df03a0" providerId="LiveId" clId="{3D8CBF0C-4D6A-4017-A4B8-9BFC1C77536C}" dt="2024-08-30T11:20:48.265" v="5" actId="1076"/>
          <ac:spMkLst>
            <pc:docMk/>
            <pc:sldMk cId="3604830051" sldId="298"/>
            <ac:spMk id="2" creationId="{00000000-0000-0000-0000-000000000000}"/>
          </ac:spMkLst>
        </pc:spChg>
        <pc:picChg chg="del">
          <ac:chgData name="Claus Hermansen" userId="dd9eb92251df03a0" providerId="LiveId" clId="{3D8CBF0C-4D6A-4017-A4B8-9BFC1C77536C}" dt="2024-08-30T11:20:07.166" v="3" actId="478"/>
          <ac:picMkLst>
            <pc:docMk/>
            <pc:sldMk cId="3604830051" sldId="298"/>
            <ac:picMk id="4" creationId="{5A27C906-0D8A-3B16-5A74-4C2ADEB7241C}"/>
          </ac:picMkLst>
        </pc:picChg>
      </pc:sldChg>
      <pc:sldChg chg="del setBg">
        <pc:chgData name="Claus Hermansen" userId="dd9eb92251df03a0" providerId="LiveId" clId="{3D8CBF0C-4D6A-4017-A4B8-9BFC1C77536C}" dt="2024-08-30T11:19:45.882" v="2" actId="47"/>
        <pc:sldMkLst>
          <pc:docMk/>
          <pc:sldMk cId="3015032826" sldId="300"/>
        </pc:sldMkLst>
      </pc:sldChg>
      <pc:sldChg chg="del">
        <pc:chgData name="Claus Hermansen" userId="dd9eb92251df03a0" providerId="LiveId" clId="{3D8CBF0C-4D6A-4017-A4B8-9BFC1C77536C}" dt="2024-08-30T11:21:19.984" v="7" actId="47"/>
        <pc:sldMkLst>
          <pc:docMk/>
          <pc:sldMk cId="410490105" sldId="303"/>
        </pc:sldMkLst>
      </pc:sldChg>
      <pc:sldChg chg="add">
        <pc:chgData name="Claus Hermansen" userId="dd9eb92251df03a0" providerId="LiveId" clId="{3D8CBF0C-4D6A-4017-A4B8-9BFC1C77536C}" dt="2024-08-30T11:19:41.426" v="1"/>
        <pc:sldMkLst>
          <pc:docMk/>
          <pc:sldMk cId="2856500581" sldId="305"/>
        </pc:sldMkLst>
      </pc:sldChg>
      <pc:sldChg chg="modSp add mod">
        <pc:chgData name="Claus Hermansen" userId="dd9eb92251df03a0" providerId="LiveId" clId="{3D8CBF0C-4D6A-4017-A4B8-9BFC1C77536C}" dt="2024-08-30T11:21:32.275" v="11" actId="20577"/>
        <pc:sldMkLst>
          <pc:docMk/>
          <pc:sldMk cId="603252992" sldId="306"/>
        </pc:sldMkLst>
        <pc:spChg chg="mod">
          <ac:chgData name="Claus Hermansen" userId="dd9eb92251df03a0" providerId="LiveId" clId="{3D8CBF0C-4D6A-4017-A4B8-9BFC1C77536C}" dt="2024-08-30T11:21:32.275" v="11" actId="20577"/>
          <ac:spMkLst>
            <pc:docMk/>
            <pc:sldMk cId="603252992" sldId="30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6AE7D-F4EF-4ED5-9DE7-D15E81C4D841}" type="datetimeFigureOut">
              <a:rPr lang="da-DK" smtClean="0"/>
              <a:t>30-08-2024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619B-446E-4DD0-AADD-70BC944217D9}" type="slidenum">
              <a:rPr lang="da-DK" smtClean="0"/>
              <a:t>‹nr.›</a:t>
            </a:fld>
            <a:endParaRPr lang="da-DK"/>
          </a:p>
        </p:txBody>
      </p:sp>
    </p:spTree>
    <p:extLst>
      <p:ext uri="{BB962C8B-B14F-4D97-AF65-F5344CB8AC3E}">
        <p14:creationId xmlns:p14="http://schemas.microsoft.com/office/powerpoint/2010/main" val="200085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CE619B-446E-4DD0-AADD-70BC944217D9}" type="slidenum">
              <a:rPr lang="da-DK" smtClean="0"/>
              <a:t>10</a:t>
            </a:fld>
            <a:endParaRPr lang="da-DK"/>
          </a:p>
        </p:txBody>
      </p:sp>
    </p:spTree>
    <p:extLst>
      <p:ext uri="{BB962C8B-B14F-4D97-AF65-F5344CB8AC3E}">
        <p14:creationId xmlns:p14="http://schemas.microsoft.com/office/powerpoint/2010/main" val="45314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20D59-9FD8-BDCE-76B1-27594DDE4ED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D7BE4D5-AEBD-4471-7BB0-E58034779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29268F7-BB72-4887-3417-2566337F8A77}"/>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5CCED1AF-8800-B8FC-1013-735631F49A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37AA30-5A70-3345-8BBA-2EFED47FF5C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40239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8BDDD-58BD-5EAB-C0EF-7C8509DF012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91CF0FA-F0BE-CBB6-FE55-8FAF57D4F2C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554CB2-7EA1-5A5D-58BF-E6244C3B4DD5}"/>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4DEA901B-9BFD-4EEC-AA88-EEACD57AAB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CA9174-80A7-BC4C-FF26-F472C876A95C}"/>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98783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DD21C31-A6A0-4DFD-3196-B2CA4FB5FED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9CC6610-54DD-8EEE-2CD3-9BD0013DFA0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BDF50E-7C41-AEB9-0781-4DBFCF4C4E25}"/>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93968006-4698-00C9-E37D-39CB161842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2FFB012-7483-0361-0A5E-C647E49A809D}"/>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77738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2CF298-DD3C-48A4-8AFF-F1108DD517C4}" type="datetimeFigureOut">
              <a:rPr kumimoji="0" lang="da-DK"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40C90-035E-4EE4-A4D7-7CDBE1F83B2A}" type="slidenum">
              <a:rPr kumimoji="0" lang="da-DK"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58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14F26-8A99-5DB4-00C9-C58AB7095B0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26E27D8-BBEB-4386-C6D6-A269A4FF055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AF89DEF-BC43-09EA-5149-215D184724AD}"/>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CC6B5DBB-88EC-65F2-5823-397156FE69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BFF805-386C-F99D-A4C8-3BEBAD53010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92330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E5462-F7B8-1B2D-68DC-33DA0441C5B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D27A78E-3BAF-D4B0-35F0-72227C52FC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5A64EF8-F700-5A03-EE74-5260519E061A}"/>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8D93A7D9-2E14-7977-A3EB-537DA9DDA1F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917CEE-AB75-3F7D-BB16-C383D36A1748}"/>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27341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98F38-754A-59A5-8470-A5A1459364E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E027652-B297-4E6B-BD8A-B9CD828E155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1ED2421-DF05-EE19-76BD-2098B3B531C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82FE074-3150-5566-34D1-AE5441BE370A}"/>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6" name="Pladsholder til sidefod 5">
            <a:extLst>
              <a:ext uri="{FF2B5EF4-FFF2-40B4-BE49-F238E27FC236}">
                <a16:creationId xmlns:a16="http://schemas.microsoft.com/office/drawing/2014/main" id="{63F7EBAE-FC74-3979-1AD0-34E08E71EC1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BD27F7-D729-28AD-D37E-086B6FE3275E}"/>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300782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4AE23-E1F2-1BAB-4820-BD10CF66D7F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00A3AD0-6EA9-3888-1BBE-8AD17615E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44D9B19-0FCB-EEC5-6B18-D2BA4221856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64E1F98-40DA-E54A-2F8D-943B37065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8B7A28C-98CF-016B-6561-6E49860AC72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5C912B3-37D8-D079-E5F2-738FAA9F3F54}"/>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8" name="Pladsholder til sidefod 7">
            <a:extLst>
              <a:ext uri="{FF2B5EF4-FFF2-40B4-BE49-F238E27FC236}">
                <a16:creationId xmlns:a16="http://schemas.microsoft.com/office/drawing/2014/main" id="{651EB2F5-4F48-37D8-8939-DA502F9C09C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B5ED442-0795-E475-C64A-61FBB04A0881}"/>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55428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203B4-BB6F-6A13-8F19-57B1D318404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D4E61D-EDD0-2A58-0726-65D4F5D57087}"/>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4" name="Pladsholder til sidefod 3">
            <a:extLst>
              <a:ext uri="{FF2B5EF4-FFF2-40B4-BE49-F238E27FC236}">
                <a16:creationId xmlns:a16="http://schemas.microsoft.com/office/drawing/2014/main" id="{757BC612-92EC-9A20-16E3-3D3CE2E7FE3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BD3B45C-53A1-EFDC-1808-BEC2BDAE5F33}"/>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52393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28A661E-5A09-9876-C8CB-E64B350D546A}"/>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3" name="Pladsholder til sidefod 2">
            <a:extLst>
              <a:ext uri="{FF2B5EF4-FFF2-40B4-BE49-F238E27FC236}">
                <a16:creationId xmlns:a16="http://schemas.microsoft.com/office/drawing/2014/main" id="{87408219-2B42-0B3D-D913-9C6313668FF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0DC1611-E50A-25F7-75D3-8C8C8DA43C01}"/>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4142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D0162-FF2E-08B6-D2C7-878CF11B963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429A3C2-EB45-6B4D-20FB-115E2F04D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491BB73-AE26-14B2-DEDF-F223FF2EF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0D3270-9B44-0E51-2525-56305A9E9A7B}"/>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6" name="Pladsholder til sidefod 5">
            <a:extLst>
              <a:ext uri="{FF2B5EF4-FFF2-40B4-BE49-F238E27FC236}">
                <a16:creationId xmlns:a16="http://schemas.microsoft.com/office/drawing/2014/main" id="{1A0D31D4-084D-227E-3BC7-8585E7DC05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3DF3852-3B03-DBC8-A985-BFDCC050E289}"/>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25947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3DB9D-7EDF-AD1F-7B10-E700A395C8D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1218F11-DFA0-40FC-5CCE-54439DBE4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7B50F23-874C-EAB2-FC99-71AE85EC3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EEDC73-C2DF-C9CD-67B7-823F5E7749D6}"/>
              </a:ext>
            </a:extLst>
          </p:cNvPr>
          <p:cNvSpPr>
            <a:spLocks noGrp="1"/>
          </p:cNvSpPr>
          <p:nvPr>
            <p:ph type="dt" sz="half" idx="10"/>
          </p:nvPr>
        </p:nvSpPr>
        <p:spPr/>
        <p:txBody>
          <a:bodyPr/>
          <a:lstStyle/>
          <a:p>
            <a:fld id="{1494BB20-6ACE-4DCE-A983-6F9E5DACBBFA}" type="datetimeFigureOut">
              <a:rPr lang="da-DK" smtClean="0"/>
              <a:t>30-08-2024</a:t>
            </a:fld>
            <a:endParaRPr lang="da-DK"/>
          </a:p>
        </p:txBody>
      </p:sp>
      <p:sp>
        <p:nvSpPr>
          <p:cNvPr id="6" name="Pladsholder til sidefod 5">
            <a:extLst>
              <a:ext uri="{FF2B5EF4-FFF2-40B4-BE49-F238E27FC236}">
                <a16:creationId xmlns:a16="http://schemas.microsoft.com/office/drawing/2014/main" id="{7751B1FB-4010-E386-5A97-655185ACBBD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35AA45-5CF7-BB29-AEFC-15C23E3F592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03376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21D155C-FD88-8204-4D62-82E5FCF67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0CF6076-F8D2-F4CC-4C78-FD44F4DBF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D51058-0A02-8128-F5E2-A5E5DB3E6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4BB20-6ACE-4DCE-A983-6F9E5DACBBFA}" type="datetimeFigureOut">
              <a:rPr lang="da-DK" smtClean="0"/>
              <a:t>30-08-2024</a:t>
            </a:fld>
            <a:endParaRPr lang="da-DK"/>
          </a:p>
        </p:txBody>
      </p:sp>
      <p:sp>
        <p:nvSpPr>
          <p:cNvPr id="5" name="Pladsholder til sidefod 4">
            <a:extLst>
              <a:ext uri="{FF2B5EF4-FFF2-40B4-BE49-F238E27FC236}">
                <a16:creationId xmlns:a16="http://schemas.microsoft.com/office/drawing/2014/main" id="{2C099E26-0A00-4B1F-65F0-F22582011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A39D616F-516C-287F-D0B0-A5A290183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DF6176-A1F6-44FE-AFC4-B2E7A5F85E70}" type="slidenum">
              <a:rPr lang="da-DK" smtClean="0"/>
              <a:t>‹nr.›</a:t>
            </a:fld>
            <a:endParaRPr lang="da-DK"/>
          </a:p>
        </p:txBody>
      </p:sp>
    </p:spTree>
    <p:extLst>
      <p:ext uri="{BB962C8B-B14F-4D97-AF65-F5344CB8AC3E}">
        <p14:creationId xmlns:p14="http://schemas.microsoft.com/office/powerpoint/2010/main" val="68853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CF298-DD3C-48A4-8AFF-F1108DD517C4}" type="datetimeFigureOut">
              <a:rPr lang="da-DK" smtClean="0"/>
              <a:t>30-08-2024</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0C90-035E-4EE4-A4D7-7CDBE1F83B2A}" type="slidenum">
              <a:rPr lang="da-DK" smtClean="0"/>
              <a:t>‹nr.›</a:t>
            </a:fld>
            <a:endParaRPr lang="da-DK"/>
          </a:p>
        </p:txBody>
      </p:sp>
    </p:spTree>
    <p:extLst>
      <p:ext uri="{BB962C8B-B14F-4D97-AF65-F5344CB8AC3E}">
        <p14:creationId xmlns:p14="http://schemas.microsoft.com/office/powerpoint/2010/main" val="3393822712"/>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lede 4" descr="Et billede, der indeholder tekst, Publikation/tidsskrift/artikel, papir, dokument&#10;&#10;Automatisk genereret beskrivelse">
            <a:extLst>
              <a:ext uri="{FF2B5EF4-FFF2-40B4-BE49-F238E27FC236}">
                <a16:creationId xmlns:a16="http://schemas.microsoft.com/office/drawing/2014/main" id="{790AEA02-0474-FEED-5F8C-5BB677191434}"/>
              </a:ext>
            </a:extLst>
          </p:cNvPr>
          <p:cNvPicPr>
            <a:picLocks noChangeAspect="1"/>
          </p:cNvPicPr>
          <p:nvPr/>
        </p:nvPicPr>
        <p:blipFill rotWithShape="1">
          <a:blip r:embed="rId2">
            <a:extLst>
              <a:ext uri="{28A0092B-C50C-407E-A947-70E740481C1C}">
                <a14:useLocalDpi xmlns:a14="http://schemas.microsoft.com/office/drawing/2010/main" val="0"/>
              </a:ext>
            </a:extLst>
          </a:blip>
          <a:srcRect r="12500" b="16619"/>
          <a:stretch/>
        </p:blipFill>
        <p:spPr>
          <a:xfrm>
            <a:off x="1560968" y="1809713"/>
            <a:ext cx="9070063" cy="4523186"/>
          </a:xfrm>
          <a:prstGeom prst="rect">
            <a:avLst/>
          </a:prstGeom>
        </p:spPr>
      </p:pic>
      <p:sp>
        <p:nvSpPr>
          <p:cNvPr id="2" name="Titel 1">
            <a:extLst>
              <a:ext uri="{FF2B5EF4-FFF2-40B4-BE49-F238E27FC236}">
                <a16:creationId xmlns:a16="http://schemas.microsoft.com/office/drawing/2014/main" id="{F8F69AFC-0D57-7F89-FE20-94EB48ED3A99}"/>
              </a:ext>
            </a:extLst>
          </p:cNvPr>
          <p:cNvSpPr>
            <a:spLocks noGrp="1"/>
          </p:cNvSpPr>
          <p:nvPr>
            <p:ph type="ctrTitle"/>
          </p:nvPr>
        </p:nvSpPr>
        <p:spPr>
          <a:xfrm>
            <a:off x="1524000" y="203970"/>
            <a:ext cx="9144000" cy="984046"/>
          </a:xfrm>
        </p:spPr>
        <p:txBody>
          <a:bodyPr>
            <a:normAutofit/>
          </a:bodyPr>
          <a:lstStyle/>
          <a:p>
            <a:r>
              <a:rPr lang="da-DK" dirty="0">
                <a:solidFill>
                  <a:schemeClr val="bg1"/>
                </a:solidFill>
                <a:latin typeface="Calibri Light" panose="020F0302020204030204" pitchFamily="34" charset="0"/>
                <a:cs typeface="Calibri Light" panose="020F0302020204030204" pitchFamily="34" charset="0"/>
              </a:rPr>
              <a:t>JAKOBS BREV</a:t>
            </a:r>
          </a:p>
        </p:txBody>
      </p:sp>
      <p:sp>
        <p:nvSpPr>
          <p:cNvPr id="3" name="Undertitel 2">
            <a:extLst>
              <a:ext uri="{FF2B5EF4-FFF2-40B4-BE49-F238E27FC236}">
                <a16:creationId xmlns:a16="http://schemas.microsoft.com/office/drawing/2014/main" id="{9A08C409-C38C-A23A-E95E-E0240A1039FB}"/>
              </a:ext>
            </a:extLst>
          </p:cNvPr>
          <p:cNvSpPr>
            <a:spLocks noGrp="1"/>
          </p:cNvSpPr>
          <p:nvPr>
            <p:ph type="subTitle" idx="1"/>
          </p:nvPr>
        </p:nvSpPr>
        <p:spPr>
          <a:xfrm>
            <a:off x="1524000" y="1188016"/>
            <a:ext cx="9144000" cy="499182"/>
          </a:xfrm>
        </p:spPr>
        <p:txBody>
          <a:bodyPr>
            <a:normAutofit/>
          </a:bodyPr>
          <a:lstStyle/>
          <a:p>
            <a:r>
              <a:rPr lang="da-DK" i="1" dirty="0">
                <a:solidFill>
                  <a:schemeClr val="bg1"/>
                </a:solidFill>
                <a:latin typeface="Calibri Light" panose="020F0302020204030204" pitchFamily="34" charset="0"/>
                <a:cs typeface="Calibri Light" panose="020F0302020204030204" pitchFamily="34" charset="0"/>
              </a:rPr>
              <a:t>Vær ordets </a:t>
            </a:r>
            <a:r>
              <a:rPr lang="da-DK" i="1" dirty="0" err="1">
                <a:solidFill>
                  <a:schemeClr val="bg1"/>
                </a:solidFill>
                <a:latin typeface="Calibri Light" panose="020F0302020204030204" pitchFamily="34" charset="0"/>
                <a:cs typeface="Calibri Light" panose="020F0302020204030204" pitchFamily="34" charset="0"/>
              </a:rPr>
              <a:t>gørere</a:t>
            </a:r>
            <a:r>
              <a:rPr lang="da-DK" i="1" dirty="0">
                <a:solidFill>
                  <a:schemeClr val="bg1"/>
                </a:solidFill>
                <a:latin typeface="Calibri Light" panose="020F0302020204030204" pitchFamily="34" charset="0"/>
                <a:cs typeface="Calibri Light" panose="020F0302020204030204" pitchFamily="34" charset="0"/>
              </a:rPr>
              <a:t>, ikke blot dets hørere, ellers bedrager I jer selv.</a:t>
            </a:r>
          </a:p>
          <a:p>
            <a:endParaRPr lang="da-DK"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758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B7C84-03CC-AB14-063A-4B74FA94BD50}"/>
              </a:ext>
            </a:extLst>
          </p:cNvPr>
          <p:cNvSpPr>
            <a:spLocks noGrp="1"/>
          </p:cNvSpPr>
          <p:nvPr>
            <p:ph type="title"/>
          </p:nvPr>
        </p:nvSpPr>
        <p:spPr>
          <a:xfrm>
            <a:off x="913614" y="2766218"/>
            <a:ext cx="10515600" cy="1325563"/>
          </a:xfrm>
        </p:spPr>
        <p:txBody>
          <a:bodyPr>
            <a:normAutofit fontScale="90000"/>
          </a:bodyPr>
          <a:lstStyle/>
          <a:p>
            <a:r>
              <a:rPr lang="da-DK" sz="4400" dirty="0"/>
              <a:t>v15  I skulle hellere sige: »Hvis Herren vil, så skal vi leve og kan gøre det eller det.« v16  Nu praler I og bruger store ord; men al den slags pral er af det onde. v17  Den, der altså ved, hvad der er det rette, men ikke gør det, er en synder.</a:t>
            </a:r>
            <a:br>
              <a:rPr lang="da-DK" sz="4400" dirty="0"/>
            </a:br>
            <a:endParaRPr lang="da-DK" dirty="0"/>
          </a:p>
        </p:txBody>
      </p:sp>
      <p:sp>
        <p:nvSpPr>
          <p:cNvPr id="5" name="Tekstfelt 4">
            <a:extLst>
              <a:ext uri="{FF2B5EF4-FFF2-40B4-BE49-F238E27FC236}">
                <a16:creationId xmlns:a16="http://schemas.microsoft.com/office/drawing/2014/main" id="{4C9F9435-5099-3663-4F1D-2C9749DDC390}"/>
              </a:ext>
            </a:extLst>
          </p:cNvPr>
          <p:cNvSpPr txBox="1"/>
          <p:nvPr/>
        </p:nvSpPr>
        <p:spPr>
          <a:xfrm>
            <a:off x="913614" y="5245173"/>
            <a:ext cx="6094428" cy="369332"/>
          </a:xfrm>
          <a:prstGeom prst="rect">
            <a:avLst/>
          </a:prstGeom>
          <a:noFill/>
        </p:spPr>
        <p:txBody>
          <a:bodyPr wrap="square">
            <a:spAutoFit/>
          </a:bodyPr>
          <a:lstStyle/>
          <a:p>
            <a:r>
              <a:rPr lang="da-DK" sz="1800" dirty="0"/>
              <a:t>(Jakobs Brev 4)</a:t>
            </a:r>
            <a:endParaRPr lang="da-DK" dirty="0"/>
          </a:p>
        </p:txBody>
      </p:sp>
    </p:spTree>
    <p:extLst>
      <p:ext uri="{BB962C8B-B14F-4D97-AF65-F5344CB8AC3E}">
        <p14:creationId xmlns:p14="http://schemas.microsoft.com/office/powerpoint/2010/main" val="310477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Ansigt, person, portræt, menneske">
            <a:extLst>
              <a:ext uri="{FF2B5EF4-FFF2-40B4-BE49-F238E27FC236}">
                <a16:creationId xmlns:a16="http://schemas.microsoft.com/office/drawing/2014/main" id="{EDDB6F22-A45E-2EE2-AEF3-7137E2111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32" y="0"/>
            <a:ext cx="12008536" cy="6858000"/>
          </a:xfrm>
          <a:prstGeom prst="rect">
            <a:avLst/>
          </a:prstGeom>
        </p:spPr>
      </p:pic>
      <p:sp>
        <p:nvSpPr>
          <p:cNvPr id="2" name="Titel 1">
            <a:extLst>
              <a:ext uri="{FF2B5EF4-FFF2-40B4-BE49-F238E27FC236}">
                <a16:creationId xmlns:a16="http://schemas.microsoft.com/office/drawing/2014/main" id="{48A88889-8782-261F-CCE5-CF12935532DD}"/>
              </a:ext>
            </a:extLst>
          </p:cNvPr>
          <p:cNvSpPr>
            <a:spLocks noGrp="1"/>
          </p:cNvSpPr>
          <p:nvPr>
            <p:ph type="ctrTitle"/>
          </p:nvPr>
        </p:nvSpPr>
        <p:spPr>
          <a:xfrm>
            <a:off x="3446106" y="4913086"/>
            <a:ext cx="9144000" cy="2387600"/>
          </a:xfrm>
        </p:spPr>
        <p:txBody>
          <a:bodyPr anchor="ctr">
            <a:normAutofit/>
          </a:bodyPr>
          <a:lstStyle/>
          <a:p>
            <a:r>
              <a:rPr lang="da-DK" dirty="0">
                <a:solidFill>
                  <a:schemeClr val="bg1"/>
                </a:solidFill>
                <a:latin typeface="Bernard MT Condensed" panose="02050806060905020404" pitchFamily="18" charset="0"/>
                <a:cs typeface="Calibri Light" panose="020F0302020204030204" pitchFamily="34" charset="0"/>
              </a:rPr>
              <a:t>HOLD DIG NÆR TIL GUD</a:t>
            </a:r>
          </a:p>
        </p:txBody>
      </p:sp>
    </p:spTree>
    <p:extLst>
      <p:ext uri="{BB962C8B-B14F-4D97-AF65-F5344CB8AC3E}">
        <p14:creationId xmlns:p14="http://schemas.microsoft.com/office/powerpoint/2010/main" val="375474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åge/dis, brandmand, Vold, PC-spil&#10;&#10;Automatisk genereret beskrivelse">
            <a:extLst>
              <a:ext uri="{FF2B5EF4-FFF2-40B4-BE49-F238E27FC236}">
                <a16:creationId xmlns:a16="http://schemas.microsoft.com/office/drawing/2014/main" id="{5C5DEEC2-5294-68E4-3FAB-0A7312840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261" y="0"/>
            <a:ext cx="5341739" cy="6858000"/>
          </a:xfrm>
          <a:prstGeom prst="rect">
            <a:avLst/>
          </a:prstGeom>
        </p:spPr>
      </p:pic>
      <p:sp>
        <p:nvSpPr>
          <p:cNvPr id="2" name="Titel 1"/>
          <p:cNvSpPr>
            <a:spLocks noGrp="1"/>
          </p:cNvSpPr>
          <p:nvPr>
            <p:ph type="title"/>
          </p:nvPr>
        </p:nvSpPr>
        <p:spPr>
          <a:xfrm>
            <a:off x="838200" y="1743396"/>
            <a:ext cx="7834745" cy="3371208"/>
          </a:xfrm>
        </p:spPr>
        <p:txBody>
          <a:bodyPr>
            <a:noAutofit/>
          </a:bodyPr>
          <a:lstStyle/>
          <a:p>
            <a:r>
              <a:rPr lang="da-DK" sz="4000" dirty="0"/>
              <a:t>v1  Hvorfor opstår der kampe og stridigheder blandt jer? Er det ikke, fordi jeres lyster fører krig i jeres lemmer? v2  I begærer brændende, men opnår intet; I myrder og misunder, men kan intet udrette; I strides og kæmper, men opnår intet, fordi I ikke beder;</a:t>
            </a:r>
            <a:br>
              <a:rPr lang="da-DK" sz="4000" dirty="0"/>
            </a:br>
            <a:br>
              <a:rPr lang="da-DK" sz="2000" dirty="0"/>
            </a:br>
            <a:r>
              <a:rPr lang="da-DK" sz="2000" dirty="0"/>
              <a:t>(Jakobs Brev 4)</a:t>
            </a:r>
          </a:p>
        </p:txBody>
      </p:sp>
    </p:spTree>
    <p:extLst>
      <p:ext uri="{BB962C8B-B14F-4D97-AF65-F5344CB8AC3E}">
        <p14:creationId xmlns:p14="http://schemas.microsoft.com/office/powerpoint/2010/main" val="188885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4147" y="1743396"/>
            <a:ext cx="10523706" cy="3371208"/>
          </a:xfrm>
        </p:spPr>
        <p:txBody>
          <a:bodyPr>
            <a:noAutofit/>
          </a:bodyPr>
          <a:lstStyle/>
          <a:p>
            <a:r>
              <a:rPr lang="da-DK" sz="4000" dirty="0"/>
              <a:t> v3  eller I beder og får alligevel intet, fordi I beder dårligt, kun for at ødsle det bort i jeres lyster. v4  I utro, ved I ikke, at venskab med verden er fjendskab med Gud? Den, der vil være ven med verden, står som en fjende af Gud.</a:t>
            </a:r>
            <a:br>
              <a:rPr lang="da-DK" sz="4000" dirty="0"/>
            </a:br>
            <a:br>
              <a:rPr lang="da-DK" sz="2000" dirty="0"/>
            </a:br>
            <a:r>
              <a:rPr lang="da-DK" sz="2000" dirty="0"/>
              <a:t>(Jakobs Brev 4)</a:t>
            </a:r>
          </a:p>
        </p:txBody>
      </p:sp>
    </p:spTree>
    <p:extLst>
      <p:ext uri="{BB962C8B-B14F-4D97-AF65-F5344CB8AC3E}">
        <p14:creationId xmlns:p14="http://schemas.microsoft.com/office/powerpoint/2010/main" val="360483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udendørs, sky, Baggrundsbelysning, person&#10;&#10;Automatisk genereret beskrivelse">
            <a:extLst>
              <a:ext uri="{FF2B5EF4-FFF2-40B4-BE49-F238E27FC236}">
                <a16:creationId xmlns:a16="http://schemas.microsoft.com/office/drawing/2014/main" id="{ED9FFB72-EB48-6455-3848-772A24712E96}"/>
              </a:ext>
            </a:extLst>
          </p:cNvPr>
          <p:cNvPicPr>
            <a:picLocks noChangeAspect="1"/>
          </p:cNvPicPr>
          <p:nvPr/>
        </p:nvPicPr>
        <p:blipFill rotWithShape="1">
          <a:blip r:embed="rId2">
            <a:extLst>
              <a:ext uri="{28A0092B-C50C-407E-A947-70E740481C1C}">
                <a14:useLocalDpi xmlns:a14="http://schemas.microsoft.com/office/drawing/2010/main" val="0"/>
              </a:ext>
            </a:extLst>
          </a:blip>
          <a:srcRect l="41290"/>
          <a:stretch/>
        </p:blipFill>
        <p:spPr>
          <a:xfrm>
            <a:off x="-348792" y="0"/>
            <a:ext cx="5571581" cy="6858000"/>
          </a:xfrm>
          <a:prstGeom prst="rect">
            <a:avLst/>
          </a:prstGeom>
        </p:spPr>
      </p:pic>
      <p:sp>
        <p:nvSpPr>
          <p:cNvPr id="2" name="Titel 1"/>
          <p:cNvSpPr>
            <a:spLocks noGrp="1"/>
          </p:cNvSpPr>
          <p:nvPr>
            <p:ph type="title"/>
          </p:nvPr>
        </p:nvSpPr>
        <p:spPr>
          <a:xfrm>
            <a:off x="5665508" y="1743396"/>
            <a:ext cx="5688291" cy="3371208"/>
          </a:xfrm>
        </p:spPr>
        <p:txBody>
          <a:bodyPr>
            <a:noAutofit/>
          </a:bodyPr>
          <a:lstStyle/>
          <a:p>
            <a:r>
              <a:rPr lang="da-DK" sz="4000" dirty="0"/>
              <a:t>v5  Eller tror I, det er tomme ord, når Skriften siger: »Med nidkærhed længes Gud efter den ånd, han har givet bolig i os, v6  og viser så meget større nåde«? Derfor hedder det:</a:t>
            </a:r>
            <a:br>
              <a:rPr lang="da-DK" sz="4000" dirty="0"/>
            </a:br>
            <a:r>
              <a:rPr lang="da-DK" sz="4000" dirty="0"/>
              <a:t>Gud står de hovmodige imod,</a:t>
            </a:r>
            <a:r>
              <a:rPr lang="da-DK" sz="4000" dirty="0">
                <a:solidFill>
                  <a:schemeClr val="accent2"/>
                </a:solidFill>
              </a:rPr>
              <a:t> </a:t>
            </a:r>
            <a:r>
              <a:rPr lang="da-DK" sz="4000" u="sng" dirty="0">
                <a:solidFill>
                  <a:schemeClr val="accent2"/>
                </a:solidFill>
              </a:rPr>
              <a:t>de ydmyge viser han nåde.</a:t>
            </a:r>
            <a:br>
              <a:rPr lang="da-DK" sz="4000" dirty="0"/>
            </a:br>
            <a:br>
              <a:rPr lang="da-DK" sz="2000" dirty="0"/>
            </a:br>
            <a:r>
              <a:rPr lang="da-DK" sz="2000" dirty="0"/>
              <a:t>(Jakobs Brev 4)</a:t>
            </a:r>
          </a:p>
        </p:txBody>
      </p:sp>
    </p:spTree>
    <p:extLst>
      <p:ext uri="{BB962C8B-B14F-4D97-AF65-F5344CB8AC3E}">
        <p14:creationId xmlns:p14="http://schemas.microsoft.com/office/powerpoint/2010/main" val="97334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t>v7  I skal altså underordne jer under Gud; og I skal stå Djævelen imod, så vil han flygte fra jer.</a:t>
            </a:r>
            <a:br>
              <a:rPr lang="da-DK" sz="4000" dirty="0"/>
            </a:br>
            <a:br>
              <a:rPr lang="da-DK" sz="2000" dirty="0"/>
            </a:br>
            <a:r>
              <a:rPr lang="da-DK" sz="2000" dirty="0"/>
              <a:t>(Jakobs Brev 4)</a:t>
            </a:r>
          </a:p>
        </p:txBody>
      </p:sp>
    </p:spTree>
    <p:extLst>
      <p:ext uri="{BB962C8B-B14F-4D97-AF65-F5344CB8AC3E}">
        <p14:creationId xmlns:p14="http://schemas.microsoft.com/office/powerpoint/2010/main" val="285650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383" y="1743396"/>
            <a:ext cx="6203623" cy="3371208"/>
          </a:xfrm>
        </p:spPr>
        <p:txBody>
          <a:bodyPr>
            <a:noAutofit/>
          </a:bodyPr>
          <a:lstStyle/>
          <a:p>
            <a:r>
              <a:rPr lang="da-DK" sz="4000" dirty="0"/>
              <a:t>v8  Hold jer nær til Gud, så vil han holde sig nær til jer. Gør jeres hænder rene, I syndere; rens jeres hjerter, I tvesindede! v9  Sørg og græd i jeres elendighed; lad jeres latter afløses af sorg og jeres glæde af mismod. v10  Ydmyg jer for Herren, så vil han ophøje jer.</a:t>
            </a:r>
            <a:br>
              <a:rPr lang="da-DK" sz="4000" dirty="0"/>
            </a:br>
            <a:br>
              <a:rPr lang="da-DK" sz="2000" dirty="0"/>
            </a:br>
            <a:r>
              <a:rPr lang="da-DK" sz="2000" dirty="0"/>
              <a:t>(Jakobs Brev 4)</a:t>
            </a:r>
          </a:p>
        </p:txBody>
      </p:sp>
      <p:pic>
        <p:nvPicPr>
          <p:cNvPr id="4" name="Billede 3" descr="Et billede, der indeholder jeans, person, tøj, Danse&#10;&#10;Automatisk genereret beskrivelse">
            <a:extLst>
              <a:ext uri="{FF2B5EF4-FFF2-40B4-BE49-F238E27FC236}">
                <a16:creationId xmlns:a16="http://schemas.microsoft.com/office/drawing/2014/main" id="{CD331AC7-C479-EC84-1BA7-47FCE1DD3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853" y="0"/>
            <a:ext cx="5700713" cy="6858000"/>
          </a:xfrm>
          <a:prstGeom prst="rect">
            <a:avLst/>
          </a:prstGeom>
        </p:spPr>
      </p:pic>
    </p:spTree>
    <p:extLst>
      <p:ext uri="{BB962C8B-B14F-4D97-AF65-F5344CB8AC3E}">
        <p14:creationId xmlns:p14="http://schemas.microsoft.com/office/powerpoint/2010/main" val="192429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br>
              <a:rPr lang="da-DK" sz="4000" dirty="0"/>
            </a:br>
            <a:r>
              <a:rPr lang="da-DK" sz="4000" dirty="0"/>
              <a:t>v11  Bagtal ikke hinanden, brødre. Den, der bagtaler sin broder eller dømmer sin broder, bagtaler loven og dømmer den; men dømmer du loven, er du ikke lovens </a:t>
            </a:r>
            <a:r>
              <a:rPr lang="da-DK" sz="4000" dirty="0" err="1"/>
              <a:t>gører</a:t>
            </a:r>
            <a:r>
              <a:rPr lang="da-DK" sz="4000" dirty="0"/>
              <a:t>, men dens dommer. v12  Der er kun én, der er lovgiver og dommer, det er ham, som kan frelse og lade gå fortabt; men du, hvem er du, som dømmer din næste?</a:t>
            </a:r>
            <a:br>
              <a:rPr lang="da-DK" sz="4000" dirty="0"/>
            </a:br>
            <a:br>
              <a:rPr lang="da-DK" sz="2000" dirty="0"/>
            </a:br>
            <a:r>
              <a:rPr lang="da-DK" sz="2000" dirty="0"/>
              <a:t>(Jakobs Brev 4)</a:t>
            </a:r>
          </a:p>
        </p:txBody>
      </p:sp>
    </p:spTree>
    <p:extLst>
      <p:ext uri="{BB962C8B-B14F-4D97-AF65-F5344CB8AC3E}">
        <p14:creationId xmlns:p14="http://schemas.microsoft.com/office/powerpoint/2010/main" val="371108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br>
              <a:rPr lang="da-DK" sz="4000" dirty="0"/>
            </a:br>
            <a:r>
              <a:rPr lang="da-DK" sz="4000" dirty="0"/>
              <a:t>v13  Og nu I, som siger: »I dag eller i morgen vil vi rejse til den og den by og blive der et år og drive handel og tjene penge« v14  – I som ikke aner, hvordan jeres liv er i morgen; I er jo kun en tåge, som ses en kort tid og så svinder bort.</a:t>
            </a:r>
            <a:br>
              <a:rPr lang="da-DK" sz="4000" dirty="0"/>
            </a:br>
            <a:br>
              <a:rPr lang="da-DK" sz="2000" dirty="0"/>
            </a:br>
            <a:r>
              <a:rPr lang="da-DK" sz="2000" dirty="0"/>
              <a:t>(Jakobs Brev 4)</a:t>
            </a:r>
          </a:p>
        </p:txBody>
      </p:sp>
    </p:spTree>
    <p:extLst>
      <p:ext uri="{BB962C8B-B14F-4D97-AF65-F5344CB8AC3E}">
        <p14:creationId xmlns:p14="http://schemas.microsoft.com/office/powerpoint/2010/main" val="6032529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314</TotalTime>
  <Words>538</Words>
  <Application>Microsoft Office PowerPoint</Application>
  <PresentationFormat>Widescreen</PresentationFormat>
  <Paragraphs>13</Paragraphs>
  <Slides>10</Slides>
  <Notes>1</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10</vt:i4>
      </vt:variant>
    </vt:vector>
  </HeadingPairs>
  <TitlesOfParts>
    <vt:vector size="18" baseType="lpstr">
      <vt:lpstr>Aptos</vt:lpstr>
      <vt:lpstr>Aptos Display</vt:lpstr>
      <vt:lpstr>Arial</vt:lpstr>
      <vt:lpstr>Bernard MT Condensed</vt:lpstr>
      <vt:lpstr>Calibri</vt:lpstr>
      <vt:lpstr>Calibri Light</vt:lpstr>
      <vt:lpstr>Office-tema</vt:lpstr>
      <vt:lpstr>Office Theme</vt:lpstr>
      <vt:lpstr>JAKOBS BREV</vt:lpstr>
      <vt:lpstr>HOLD DIG NÆR TIL GUD</vt:lpstr>
      <vt:lpstr>v1  Hvorfor opstår der kampe og stridigheder blandt jer? Er det ikke, fordi jeres lyster fører krig i jeres lemmer? v2  I begærer brændende, men opnår intet; I myrder og misunder, men kan intet udrette; I strides og kæmper, men opnår intet, fordi I ikke beder;  (Jakobs Brev 4)</vt:lpstr>
      <vt:lpstr> v3  eller I beder og får alligevel intet, fordi I beder dårligt, kun for at ødsle det bort i jeres lyster. v4  I utro, ved I ikke, at venskab med verden er fjendskab med Gud? Den, der vil være ven med verden, står som en fjende af Gud.  (Jakobs Brev 4)</vt:lpstr>
      <vt:lpstr>v5  Eller tror I, det er tomme ord, når Skriften siger: »Med nidkærhed længes Gud efter den ånd, han har givet bolig i os, v6  og viser så meget større nåde«? Derfor hedder det: Gud står de hovmodige imod, de ydmyge viser han nåde.  (Jakobs Brev 4)</vt:lpstr>
      <vt:lpstr>v7  I skal altså underordne jer under Gud; og I skal stå Djævelen imod, så vil han flygte fra jer.  (Jakobs Brev 4)</vt:lpstr>
      <vt:lpstr>v8  Hold jer nær til Gud, så vil han holde sig nær til jer. Gør jeres hænder rene, I syndere; rens jeres hjerter, I tvesindede! v9  Sørg og græd i jeres elendighed; lad jeres latter afløses af sorg og jeres glæde af mismod. v10  Ydmyg jer for Herren, så vil han ophøje jer.  (Jakobs Brev 4)</vt:lpstr>
      <vt:lpstr> v11  Bagtal ikke hinanden, brødre. Den, der bagtaler sin broder eller dømmer sin broder, bagtaler loven og dømmer den; men dømmer du loven, er du ikke lovens gører, men dens dommer. v12  Der er kun én, der er lovgiver og dommer, det er ham, som kan frelse og lade gå fortabt; men du, hvem er du, som dømmer din næste?  (Jakobs Brev 4)</vt:lpstr>
      <vt:lpstr> v13  Og nu I, som siger: »I dag eller i morgen vil vi rejse til den og den by og blive der et år og drive handel og tjene penge« v14  – I som ikke aner, hvordan jeres liv er i morgen; I er jo kun en tåge, som ses en kort tid og så svinder bort.  (Jakobs Brev 4)</vt:lpstr>
      <vt:lpstr>v15  I skulle hellere sige: »Hvis Herren vil, så skal vi leve og kan gøre det eller det.« v16  Nu praler I og bruger store ord; men al den slags pral er af det onde. v17  Den, der altså ved, hvad der er det rette, men ikke gør det, er en synder.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Claus Hermansen</dc:creator>
  <cp:lastModifiedBy>Claus Hermansen</cp:lastModifiedBy>
  <cp:revision>3</cp:revision>
  <dcterms:created xsi:type="dcterms:W3CDTF">2024-08-09T07:01:31Z</dcterms:created>
  <dcterms:modified xsi:type="dcterms:W3CDTF">2024-08-30T11:21:35Z</dcterms:modified>
</cp:coreProperties>
</file>